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3" r:id="rId8"/>
    <p:sldId id="260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09600"/>
            <a:ext cx="8534400" cy="3124200"/>
          </a:xfrm>
        </p:spPr>
        <p:txBody>
          <a:bodyPr>
            <a:noAutofit/>
          </a:bodyPr>
          <a:lstStyle/>
          <a:p>
            <a:r>
              <a:rPr lang="hr-HR" sz="6000" b="1" u="sng" dirty="0" smtClean="0"/>
              <a:t>TERENSKA NASTAVA OŠ ZADARSKI OTOCI U VUKOVARU 11. - 13.05.2017.</a:t>
            </a:r>
            <a:endParaRPr lang="hr-HR" sz="60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334000"/>
            <a:ext cx="4343400" cy="1524000"/>
          </a:xfrm>
        </p:spPr>
        <p:txBody>
          <a:bodyPr>
            <a:normAutofit/>
          </a:bodyPr>
          <a:lstStyle/>
          <a:p>
            <a:r>
              <a:rPr lang="hr-HR" b="1" dirty="0" smtClean="0"/>
              <a:t>Josip Bračić</a:t>
            </a:r>
          </a:p>
          <a:p>
            <a:r>
              <a:rPr lang="hr-HR" b="1" dirty="0" smtClean="0"/>
              <a:t>U </a:t>
            </a:r>
            <a:r>
              <a:rPr lang="hr-HR" b="1" dirty="0" smtClean="0"/>
              <a:t>Zadru, 02.05.2017.</a:t>
            </a:r>
            <a:endParaRPr lang="hr-HR" b="1" dirty="0"/>
          </a:p>
        </p:txBody>
      </p:sp>
      <p:pic>
        <p:nvPicPr>
          <p:cNvPr id="4" name="Picture 3" descr="2016_02_24_360_3599674_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3958781"/>
            <a:ext cx="4343400" cy="28992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u="sng" dirty="0" smtClean="0"/>
              <a:t>HOSTEL DUBROVNIK</a:t>
            </a:r>
            <a:endParaRPr lang="hr-HR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181600"/>
          </a:xfrm>
        </p:spPr>
        <p:txBody>
          <a:bodyPr>
            <a:normAutofit fontScale="85000" lnSpcReduction="10000"/>
          </a:bodyPr>
          <a:lstStyle/>
          <a:p>
            <a:r>
              <a:rPr lang="hr-HR" dirty="0" smtClean="0"/>
              <a:t>dvanaest jednokrevetnih soba (sobe imaju vlastite kupaonice)</a:t>
            </a:r>
          </a:p>
          <a:p>
            <a:r>
              <a:rPr lang="hr-HR" dirty="0" smtClean="0"/>
              <a:t>četiri dvokrevetne sobe (sobe imaju vlastite kupaonice)</a:t>
            </a:r>
          </a:p>
          <a:p>
            <a:r>
              <a:rPr lang="hr-HR" dirty="0" smtClean="0"/>
              <a:t>dvije dvokrevetne sobe (sobe nemaju vlastite kupaonice)</a:t>
            </a:r>
          </a:p>
          <a:p>
            <a:r>
              <a:rPr lang="hr-HR" dirty="0" smtClean="0"/>
              <a:t>jednom peterokrevetnom spavaonicom</a:t>
            </a:r>
          </a:p>
          <a:p>
            <a:r>
              <a:rPr lang="hr-HR" dirty="0" smtClean="0"/>
              <a:t>četiri deseterokrevetne spavaonice</a:t>
            </a:r>
          </a:p>
          <a:p>
            <a:r>
              <a:rPr lang="hr-HR" dirty="0" smtClean="0"/>
              <a:t>devet dvanaesterokrevetnih spavaonica</a:t>
            </a:r>
          </a:p>
          <a:p>
            <a:r>
              <a:rPr lang="hr-HR" dirty="0" smtClean="0"/>
              <a:t>dvije petnaesterokrevetne spavaonice</a:t>
            </a:r>
          </a:p>
          <a:p>
            <a:r>
              <a:rPr lang="hr-HR" dirty="0" smtClean="0"/>
              <a:t>tri šesnaesterokrevetne spavaonice</a:t>
            </a:r>
          </a:p>
          <a:p>
            <a:r>
              <a:rPr lang="hr-HR" dirty="0" smtClean="0"/>
              <a:t>jednu sedamnaesterokrevetnu spavaonicu te</a:t>
            </a:r>
          </a:p>
          <a:p>
            <a:r>
              <a:rPr lang="hr-HR" dirty="0" smtClean="0"/>
              <a:t>dvije dvadesetdeveterokrevetne spavaonice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mcdrvu-hostel-dubrovnik-0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88828" y="3352800"/>
            <a:ext cx="5255172" cy="3505200"/>
          </a:xfrm>
        </p:spPr>
      </p:pic>
      <p:pic>
        <p:nvPicPr>
          <p:cNvPr id="5" name="Picture 4" descr="mcdrvu-hostel-dubrovnik-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369415" cy="3581400"/>
          </a:xfrm>
          <a:prstGeom prst="rect">
            <a:avLst/>
          </a:prstGeom>
        </p:spPr>
      </p:pic>
      <p:pic>
        <p:nvPicPr>
          <p:cNvPr id="6" name="Picture 5" descr="P116028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581400"/>
            <a:ext cx="4732867" cy="3276600"/>
          </a:xfrm>
          <a:prstGeom prst="rect">
            <a:avLst/>
          </a:prstGeom>
        </p:spPr>
      </p:pic>
      <p:pic>
        <p:nvPicPr>
          <p:cNvPr id="7" name="Picture 6" descr="1473151291_267_velika_Vukovar hostel Dubrovnik 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22459" y="0"/>
            <a:ext cx="4921541" cy="33528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09600"/>
            <a:ext cx="8534400" cy="3124200"/>
          </a:xfrm>
        </p:spPr>
        <p:txBody>
          <a:bodyPr>
            <a:noAutofit/>
          </a:bodyPr>
          <a:lstStyle/>
          <a:p>
            <a:r>
              <a:rPr lang="hr-HR" sz="6000" b="1" u="sng" dirty="0" smtClean="0"/>
              <a:t>TERENSKA NASTAVA OŠ ZADARSKI OTOCI U VUKOVARU 11. - 13.05.2017.</a:t>
            </a:r>
            <a:endParaRPr lang="hr-HR" sz="60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343400"/>
            <a:ext cx="4343400" cy="2514600"/>
          </a:xfrm>
        </p:spPr>
        <p:txBody>
          <a:bodyPr>
            <a:normAutofit/>
          </a:bodyPr>
          <a:lstStyle/>
          <a:p>
            <a:r>
              <a:rPr lang="hr-HR" b="1" u="sng" dirty="0" smtClean="0"/>
              <a:t>HVALA NA PAŽNJI!</a:t>
            </a:r>
          </a:p>
          <a:p>
            <a:r>
              <a:rPr lang="hr-HR" b="1" u="sng" dirty="0" smtClean="0"/>
              <a:t>PITANJA?</a:t>
            </a:r>
          </a:p>
          <a:p>
            <a:r>
              <a:rPr lang="hr-HR" b="1" dirty="0" smtClean="0"/>
              <a:t>Josip Bračić</a:t>
            </a:r>
            <a:endParaRPr lang="hr-HR" b="1" dirty="0" smtClean="0"/>
          </a:p>
          <a:p>
            <a:r>
              <a:rPr lang="hr-HR" b="1" dirty="0" smtClean="0"/>
              <a:t>U </a:t>
            </a:r>
            <a:r>
              <a:rPr lang="hr-HR" b="1" dirty="0" smtClean="0"/>
              <a:t>Zadru, 02.05.2017.</a:t>
            </a:r>
            <a:endParaRPr lang="hr-HR" b="1" dirty="0"/>
          </a:p>
        </p:txBody>
      </p:sp>
      <p:pic>
        <p:nvPicPr>
          <p:cNvPr id="4" name="Picture 3" descr="2016_02_24_360_3599674_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3958781"/>
            <a:ext cx="4343400" cy="28992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u="sng" dirty="0" smtClean="0"/>
              <a:t>11. - 13. svibnja 2017.</a:t>
            </a:r>
            <a:endParaRPr lang="hr-HR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6" algn="ctr">
              <a:buNone/>
            </a:pPr>
            <a:r>
              <a:rPr lang="hr-HR" b="1" dirty="0"/>
              <a:t>						</a:t>
            </a:r>
          </a:p>
          <a:p>
            <a:r>
              <a:rPr lang="hr-HR" dirty="0"/>
              <a:t>Osnovna škola Galovac		</a:t>
            </a:r>
            <a:r>
              <a:rPr lang="hr-HR" dirty="0" smtClean="0"/>
              <a:t>28</a:t>
            </a:r>
            <a:r>
              <a:rPr lang="hr-HR" dirty="0"/>
              <a:t>	2	</a:t>
            </a:r>
            <a:r>
              <a:rPr lang="hr-HR" dirty="0" smtClean="0"/>
              <a:t>30</a:t>
            </a:r>
            <a:endParaRPr lang="hr-HR" dirty="0"/>
          </a:p>
          <a:p>
            <a:r>
              <a:rPr lang="hr-HR" dirty="0"/>
              <a:t>Osnovna škola Šime Budinića 	95	6	</a:t>
            </a:r>
            <a:r>
              <a:rPr lang="hr-HR" dirty="0" smtClean="0"/>
              <a:t>101</a:t>
            </a:r>
            <a:endParaRPr lang="hr-HR" dirty="0"/>
          </a:p>
          <a:p>
            <a:r>
              <a:rPr lang="pl-PL" dirty="0"/>
              <a:t>Osnovna škola Zadarski Otoci 	98	6	</a:t>
            </a:r>
            <a:r>
              <a:rPr lang="pl-PL" dirty="0" smtClean="0"/>
              <a:t>104</a:t>
            </a:r>
            <a:endParaRPr lang="pl-PL" dirty="0"/>
          </a:p>
          <a:p>
            <a:r>
              <a:rPr lang="hr-HR" dirty="0"/>
              <a:t>Osnovna škola </a:t>
            </a:r>
            <a:r>
              <a:rPr lang="hr-HR" dirty="0" smtClean="0"/>
              <a:t>V. </a:t>
            </a:r>
            <a:r>
              <a:rPr lang="hr-HR" dirty="0"/>
              <a:t>Nazora </a:t>
            </a:r>
            <a:r>
              <a:rPr lang="hr-HR" dirty="0" smtClean="0"/>
              <a:t>                32      2         34</a:t>
            </a:r>
          </a:p>
          <a:p>
            <a:pPr algn="r"/>
            <a:r>
              <a:rPr lang="sv-SE" dirty="0" smtClean="0"/>
              <a:t>Osnovna škola Braća Ribar	</a:t>
            </a:r>
            <a:r>
              <a:rPr lang="hr-HR" dirty="0" smtClean="0"/>
              <a:t>   </a:t>
            </a:r>
            <a:r>
              <a:rPr lang="sv-SE" dirty="0" smtClean="0"/>
              <a:t>34	</a:t>
            </a:r>
            <a:r>
              <a:rPr lang="hr-HR" dirty="0" smtClean="0"/>
              <a:t>   </a:t>
            </a:r>
            <a:r>
              <a:rPr lang="sv-SE" dirty="0" smtClean="0"/>
              <a:t>2	</a:t>
            </a:r>
            <a:r>
              <a:rPr lang="hr-HR" dirty="0" smtClean="0"/>
              <a:t>   </a:t>
            </a:r>
            <a:r>
              <a:rPr lang="sv-SE" dirty="0" smtClean="0"/>
              <a:t>36	</a:t>
            </a:r>
          </a:p>
          <a:p>
            <a:r>
              <a:rPr lang="hr-HR" dirty="0" smtClean="0"/>
              <a:t>Osnovna </a:t>
            </a:r>
            <a:r>
              <a:rPr lang="hr-HR" dirty="0"/>
              <a:t>škola </a:t>
            </a:r>
            <a:r>
              <a:rPr lang="hr-HR" dirty="0" smtClean="0"/>
              <a:t>Novigrad</a:t>
            </a:r>
            <a:r>
              <a:rPr lang="hr-HR" dirty="0"/>
              <a:t>	</a:t>
            </a:r>
            <a:r>
              <a:rPr lang="hr-HR" dirty="0" smtClean="0"/>
              <a:t>	   6</a:t>
            </a:r>
            <a:r>
              <a:rPr lang="hr-HR" dirty="0"/>
              <a:t>	</a:t>
            </a:r>
            <a:r>
              <a:rPr lang="hr-HR" dirty="0" smtClean="0"/>
              <a:t> 1</a:t>
            </a:r>
            <a:r>
              <a:rPr lang="hr-HR" dirty="0"/>
              <a:t>	</a:t>
            </a:r>
            <a:r>
              <a:rPr lang="hr-HR" dirty="0" smtClean="0"/>
              <a:t>   7	Ukupno: 312</a:t>
            </a:r>
            <a:endParaRPr lang="hr-HR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u="sng" dirty="0" smtClean="0"/>
              <a:t>MCDR VUKOVAR</a:t>
            </a:r>
            <a:endParaRPr lang="hr-HR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vi-VN" dirty="0" smtClean="0"/>
              <a:t>Tijekom dvodnevnog posjeta Vukovaru učenici uče o demokratskim procesima koji su doveli do stvaranja suverene i samostalne </a:t>
            </a:r>
            <a:r>
              <a:rPr lang="hr-HR" dirty="0" smtClean="0"/>
              <a:t>RH </a:t>
            </a:r>
            <a:r>
              <a:rPr lang="vi-VN" dirty="0" smtClean="0"/>
              <a:t>te kako je ona obranjena u nametnutome ratu </a:t>
            </a:r>
            <a:endParaRPr lang="hr-HR" dirty="0" smtClean="0"/>
          </a:p>
          <a:p>
            <a:pPr algn="just"/>
            <a:r>
              <a:rPr lang="vi-VN" dirty="0" smtClean="0"/>
              <a:t>Nakon uspostavljanja teorijskog okvira, učenici posjećuju memorijalna mjesta na širem području grada Vukovara gdje se kroz predavanja vodiča uvode u događaje koji su se ovdje odigrali ratne 1991. godine </a:t>
            </a:r>
            <a:endParaRPr lang="hr-HR" dirty="0" smtClean="0"/>
          </a:p>
          <a:p>
            <a:pPr algn="just"/>
            <a:r>
              <a:rPr lang="vi-VN" dirty="0" smtClean="0"/>
              <a:t>Uz memorijalnu povijest vezanu za Domovinski rat, učenici uče i o povijesnoj i kulturnoj baštini grada Vukovara kroz posjet Gradskom muzeju Vukovar i Muzeju vučedolske kulture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hr-HR" u="sng" dirty="0" smtClean="0"/>
              <a:t>PLAN I PROGRAM</a:t>
            </a:r>
            <a:endParaRPr lang="hr-HR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7912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hr-HR" b="1" dirty="0" smtClean="0"/>
              <a:t>Polazak iz Zadra: </a:t>
            </a:r>
            <a:r>
              <a:rPr lang="hr-HR" b="1" u="sng" dirty="0" smtClean="0"/>
              <a:t>11.05.2017. u 10:30 </a:t>
            </a:r>
            <a:r>
              <a:rPr lang="hr-HR" b="1" dirty="0" smtClean="0"/>
              <a:t>ispred škole</a:t>
            </a:r>
          </a:p>
          <a:p>
            <a:pPr algn="just"/>
            <a:r>
              <a:rPr lang="en-US" dirty="0" smtClean="0"/>
              <a:t>U</a:t>
            </a:r>
            <a:r>
              <a:rPr lang="hr-HR" dirty="0" smtClean="0"/>
              <a:t>č</a:t>
            </a:r>
            <a:r>
              <a:rPr lang="en-US" dirty="0" err="1" smtClean="0"/>
              <a:t>enici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dolasku</a:t>
            </a:r>
            <a:r>
              <a:rPr lang="en-US" dirty="0"/>
              <a:t> </a:t>
            </a:r>
            <a:r>
              <a:rPr lang="en-US" dirty="0" err="1"/>
              <a:t>prijavljuju</a:t>
            </a:r>
            <a:r>
              <a:rPr lang="en-US" dirty="0"/>
              <a:t> u hostel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slobodnu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hr-HR" dirty="0" smtClean="0"/>
              <a:t>č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odlaska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spavanje</a:t>
            </a:r>
            <a:r>
              <a:rPr lang="en-US" dirty="0"/>
              <a:t>. </a:t>
            </a:r>
            <a:r>
              <a:rPr lang="en-US" dirty="0" err="1" smtClean="0"/>
              <a:t>Va</a:t>
            </a:r>
            <a:r>
              <a:rPr lang="hr-HR" dirty="0" smtClean="0"/>
              <a:t>ž</a:t>
            </a:r>
            <a:r>
              <a:rPr lang="en-US" dirty="0" smtClean="0"/>
              <a:t>no </a:t>
            </a:r>
            <a:r>
              <a:rPr lang="en-US" dirty="0"/>
              <a:t>je </a:t>
            </a:r>
            <a:r>
              <a:rPr lang="en-US" dirty="0" err="1"/>
              <a:t>napomenuti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tijekom</a:t>
            </a:r>
            <a:r>
              <a:rPr lang="en-US" dirty="0"/>
              <a:t> </a:t>
            </a:r>
            <a:r>
              <a:rPr lang="hr-HR" b="1" dirty="0" smtClean="0"/>
              <a:t>11.05.</a:t>
            </a:r>
            <a:r>
              <a:rPr lang="en-US" b="1" dirty="0" smtClean="0"/>
              <a:t> </a:t>
            </a:r>
            <a:r>
              <a:rPr lang="en-US" u="sng" dirty="0" err="1"/>
              <a:t>nije</a:t>
            </a:r>
            <a:r>
              <a:rPr lang="en-US" u="sng" dirty="0"/>
              <a:t> </a:t>
            </a:r>
            <a:r>
              <a:rPr lang="en-US" u="sng" dirty="0" err="1" smtClean="0"/>
              <a:t>predvi</a:t>
            </a:r>
            <a:r>
              <a:rPr lang="hr-HR" u="sng" dirty="0" smtClean="0"/>
              <a:t>đ</a:t>
            </a:r>
            <a:r>
              <a:rPr lang="en-US" u="sng" dirty="0" smtClean="0"/>
              <a:t>en </a:t>
            </a:r>
            <a:r>
              <a:rPr lang="en-US" u="sng" dirty="0" err="1"/>
              <a:t>obrok</a:t>
            </a:r>
            <a:r>
              <a:rPr lang="en-US" u="sng" dirty="0"/>
              <a:t> </a:t>
            </a:r>
            <a:r>
              <a:rPr lang="en-US" u="sng" dirty="0" err="1"/>
              <a:t>za</a:t>
            </a:r>
            <a:r>
              <a:rPr lang="en-US" u="sng" dirty="0"/>
              <a:t> </a:t>
            </a:r>
            <a:r>
              <a:rPr lang="en-US" u="sng" dirty="0" smtClean="0"/>
              <a:t>u</a:t>
            </a:r>
            <a:r>
              <a:rPr lang="hr-HR" u="sng" dirty="0" smtClean="0"/>
              <a:t>č</a:t>
            </a:r>
            <a:r>
              <a:rPr lang="en-US" u="sng" dirty="0" err="1" smtClean="0"/>
              <a:t>enike</a:t>
            </a:r>
            <a:endParaRPr lang="hr-HR" u="sng" dirty="0" smtClean="0"/>
          </a:p>
          <a:p>
            <a:pPr algn="just"/>
            <a:r>
              <a:rPr lang="en-US" dirty="0" smtClean="0"/>
              <a:t>Program </a:t>
            </a:r>
            <a:r>
              <a:rPr lang="en-US" dirty="0" err="1"/>
              <a:t>prvoga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 smtClean="0"/>
              <a:t>posjeta</a:t>
            </a:r>
            <a:r>
              <a:rPr lang="hr-HR" dirty="0" smtClean="0"/>
              <a:t> </a:t>
            </a:r>
            <a:r>
              <a:rPr lang="hr-HR" b="1" dirty="0" smtClean="0"/>
              <a:t>(12.05.)</a:t>
            </a:r>
            <a:r>
              <a:rPr lang="en-US" b="1" dirty="0" smtClean="0"/>
              <a:t> </a:t>
            </a:r>
            <a:r>
              <a:rPr lang="en-US" dirty="0" err="1" smtClean="0"/>
              <a:t>zapo</a:t>
            </a:r>
            <a:r>
              <a:rPr lang="hr-HR" dirty="0" smtClean="0"/>
              <a:t>č</a:t>
            </a:r>
            <a:r>
              <a:rPr lang="en-US" dirty="0" err="1" smtClean="0"/>
              <a:t>inje</a:t>
            </a:r>
            <a:r>
              <a:rPr lang="en-US" dirty="0" smtClean="0"/>
              <a:t> </a:t>
            </a:r>
            <a:r>
              <a:rPr lang="en-US" dirty="0" err="1"/>
              <a:t>podjelom</a:t>
            </a:r>
            <a:r>
              <a:rPr lang="en-US" dirty="0"/>
              <a:t> </a:t>
            </a:r>
            <a:r>
              <a:rPr lang="en-US" i="1" dirty="0"/>
              <a:t>lunch- </a:t>
            </a:r>
            <a:r>
              <a:rPr lang="en-US" dirty="0" err="1"/>
              <a:t>paketa</a:t>
            </a:r>
            <a:r>
              <a:rPr lang="en-US" dirty="0"/>
              <a:t> (</a:t>
            </a:r>
            <a:r>
              <a:rPr lang="en-US" dirty="0" err="1"/>
              <a:t>od</a:t>
            </a:r>
            <a:r>
              <a:rPr lang="en-US" dirty="0"/>
              <a:t> </a:t>
            </a:r>
            <a:r>
              <a:rPr lang="en-US" dirty="0" smtClean="0"/>
              <a:t>9</a:t>
            </a:r>
            <a:r>
              <a:rPr lang="hr-HR" dirty="0" smtClean="0"/>
              <a:t>:</a:t>
            </a:r>
            <a:r>
              <a:rPr lang="en-US" dirty="0" smtClean="0"/>
              <a:t>00 </a:t>
            </a:r>
            <a:r>
              <a:rPr lang="en-US" dirty="0"/>
              <a:t>do </a:t>
            </a:r>
            <a:r>
              <a:rPr lang="en-US" dirty="0" smtClean="0"/>
              <a:t>9</a:t>
            </a:r>
            <a:r>
              <a:rPr lang="hr-HR" dirty="0" smtClean="0"/>
              <a:t>:</a:t>
            </a:r>
            <a:r>
              <a:rPr lang="en-US" dirty="0" smtClean="0"/>
              <a:t>30</a:t>
            </a:r>
            <a:r>
              <a:rPr lang="en-US" dirty="0"/>
              <a:t>). </a:t>
            </a:r>
            <a:r>
              <a:rPr lang="en-US" dirty="0" err="1"/>
              <a:t>Nakon</a:t>
            </a:r>
            <a:r>
              <a:rPr lang="en-US" dirty="0"/>
              <a:t> toga </a:t>
            </a:r>
            <a:r>
              <a:rPr lang="en-US" dirty="0" smtClean="0"/>
              <a:t>u</a:t>
            </a:r>
            <a:r>
              <a:rPr lang="hr-HR" dirty="0" smtClean="0"/>
              <a:t>č</a:t>
            </a:r>
            <a:r>
              <a:rPr lang="en-US" dirty="0" err="1" smtClean="0"/>
              <a:t>enici</a:t>
            </a:r>
            <a:r>
              <a:rPr lang="en-US" dirty="0" smtClean="0"/>
              <a:t> </a:t>
            </a:r>
            <a:r>
              <a:rPr lang="en-US" dirty="0" err="1" smtClean="0"/>
              <a:t>slu</a:t>
            </a:r>
            <a:r>
              <a:rPr lang="hr-HR" dirty="0" smtClean="0"/>
              <a:t>š</a:t>
            </a:r>
            <a:r>
              <a:rPr lang="en-US" dirty="0" err="1" smtClean="0"/>
              <a:t>aju</a:t>
            </a:r>
            <a:r>
              <a:rPr lang="en-US" dirty="0" smtClean="0"/>
              <a:t> </a:t>
            </a:r>
            <a:r>
              <a:rPr lang="en-US" dirty="0" err="1"/>
              <a:t>predavanja</a:t>
            </a:r>
            <a:r>
              <a:rPr lang="en-US" dirty="0"/>
              <a:t> „</a:t>
            </a:r>
            <a:r>
              <a:rPr lang="en-US" dirty="0" err="1"/>
              <a:t>Domovinski</a:t>
            </a:r>
            <a:r>
              <a:rPr lang="en-US" dirty="0"/>
              <a:t> rat“ </a:t>
            </a:r>
            <a:r>
              <a:rPr lang="en-US" dirty="0" err="1"/>
              <a:t>i</a:t>
            </a:r>
            <a:r>
              <a:rPr lang="en-US" dirty="0"/>
              <a:t> „</a:t>
            </a:r>
            <a:r>
              <a:rPr lang="en-US" dirty="0" err="1"/>
              <a:t>Bitka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hr-HR" dirty="0" smtClean="0"/>
              <a:t> V</a:t>
            </a:r>
            <a:r>
              <a:rPr lang="en-US" dirty="0" err="1" smtClean="0"/>
              <a:t>ukovar</a:t>
            </a:r>
            <a:r>
              <a:rPr lang="en-US" dirty="0"/>
              <a:t>“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posjećuju</a:t>
            </a:r>
            <a:r>
              <a:rPr lang="en-US" dirty="0"/>
              <a:t> </a:t>
            </a:r>
            <a:r>
              <a:rPr lang="hr-HR" dirty="0" err="1" smtClean="0"/>
              <a:t>G</a:t>
            </a:r>
            <a:r>
              <a:rPr lang="en-US" dirty="0" err="1" smtClean="0"/>
              <a:t>radski</a:t>
            </a:r>
            <a:r>
              <a:rPr lang="en-US" dirty="0" smtClean="0"/>
              <a:t> </a:t>
            </a:r>
            <a:r>
              <a:rPr lang="en-US" dirty="0" err="1"/>
              <a:t>muzej</a:t>
            </a:r>
            <a:r>
              <a:rPr lang="en-US" dirty="0"/>
              <a:t> </a:t>
            </a:r>
            <a:r>
              <a:rPr lang="hr-HR" dirty="0" err="1" smtClean="0"/>
              <a:t>V</a:t>
            </a:r>
            <a:r>
              <a:rPr lang="en-US" dirty="0" err="1" smtClean="0"/>
              <a:t>ukovar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Muzej</a:t>
            </a:r>
            <a:r>
              <a:rPr lang="en-US" dirty="0"/>
              <a:t> </a:t>
            </a:r>
            <a:r>
              <a:rPr lang="en-US" dirty="0" smtClean="0"/>
              <a:t>vu</a:t>
            </a:r>
            <a:r>
              <a:rPr lang="hr-HR" dirty="0" smtClean="0"/>
              <a:t>č</a:t>
            </a:r>
            <a:r>
              <a:rPr lang="en-US" dirty="0" err="1" smtClean="0"/>
              <a:t>edolske</a:t>
            </a:r>
            <a:r>
              <a:rPr lang="en-US" dirty="0" smtClean="0"/>
              <a:t> </a:t>
            </a:r>
            <a:r>
              <a:rPr lang="en-US" dirty="0" err="1" smtClean="0"/>
              <a:t>kulture</a:t>
            </a:r>
            <a:r>
              <a:rPr lang="en-US" dirty="0" smtClean="0"/>
              <a:t> </a:t>
            </a:r>
            <a:endParaRPr lang="hr-HR" dirty="0" smtClean="0"/>
          </a:p>
          <a:p>
            <a:pPr algn="just"/>
            <a:r>
              <a:rPr lang="en-US" dirty="0" err="1" smtClean="0"/>
              <a:t>Programom</a:t>
            </a:r>
            <a:r>
              <a:rPr lang="en-US" dirty="0" smtClean="0"/>
              <a:t> </a:t>
            </a:r>
            <a:r>
              <a:rPr lang="en-US" dirty="0" err="1"/>
              <a:t>prvoga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 smtClean="0"/>
              <a:t>ru</a:t>
            </a:r>
            <a:r>
              <a:rPr lang="hr-HR" dirty="0" smtClean="0"/>
              <a:t>č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 smtClean="0"/>
              <a:t>predvi</a:t>
            </a:r>
            <a:r>
              <a:rPr lang="hr-HR" dirty="0" smtClean="0"/>
              <a:t>đ</a:t>
            </a:r>
            <a:r>
              <a:rPr lang="en-US" dirty="0" smtClean="0"/>
              <a:t>en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smtClean="0"/>
              <a:t>12</a:t>
            </a:r>
            <a:r>
              <a:rPr lang="hr-HR" dirty="0" smtClean="0"/>
              <a:t>:</a:t>
            </a:r>
            <a:r>
              <a:rPr lang="en-US" dirty="0" smtClean="0"/>
              <a:t>00</a:t>
            </a:r>
            <a:r>
              <a:rPr lang="en-US" dirty="0"/>
              <a:t>.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posjeta</a:t>
            </a:r>
            <a:r>
              <a:rPr lang="en-US" dirty="0"/>
              <a:t> </a:t>
            </a:r>
            <a:r>
              <a:rPr lang="en-US" dirty="0" err="1"/>
              <a:t>muzejima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predavanja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hr-HR" dirty="0" smtClean="0"/>
              <a:t>č</a:t>
            </a:r>
            <a:r>
              <a:rPr lang="en-US" dirty="0" err="1" smtClean="0"/>
              <a:t>enici</a:t>
            </a:r>
            <a:r>
              <a:rPr lang="en-US" dirty="0" smtClean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slobodno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od</a:t>
            </a:r>
            <a:r>
              <a:rPr lang="en-US" dirty="0"/>
              <a:t> </a:t>
            </a:r>
            <a:r>
              <a:rPr lang="en-US" dirty="0" smtClean="0"/>
              <a:t>16</a:t>
            </a:r>
            <a:r>
              <a:rPr lang="hr-HR" dirty="0" smtClean="0"/>
              <a:t>:</a:t>
            </a:r>
            <a:r>
              <a:rPr lang="en-US" dirty="0" smtClean="0"/>
              <a:t>00 </a:t>
            </a:r>
            <a:r>
              <a:rPr lang="en-US" dirty="0"/>
              <a:t>do </a:t>
            </a:r>
            <a:r>
              <a:rPr lang="en-US" dirty="0" smtClean="0"/>
              <a:t>18</a:t>
            </a:r>
            <a:r>
              <a:rPr lang="hr-HR" dirty="0" smtClean="0"/>
              <a:t>:</a:t>
            </a:r>
            <a:r>
              <a:rPr lang="en-US" dirty="0" smtClean="0"/>
              <a:t>30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iskoristiti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posjet</a:t>
            </a:r>
            <a:r>
              <a:rPr lang="en-US" dirty="0"/>
              <a:t> </a:t>
            </a:r>
            <a:r>
              <a:rPr lang="en-US" dirty="0" err="1"/>
              <a:t>centru</a:t>
            </a:r>
            <a:r>
              <a:rPr lang="en-US" dirty="0"/>
              <a:t> </a:t>
            </a:r>
            <a:r>
              <a:rPr lang="en-US" dirty="0" err="1"/>
              <a:t>grada</a:t>
            </a:r>
            <a:r>
              <a:rPr lang="en-US" dirty="0"/>
              <a:t> u </a:t>
            </a:r>
            <a:r>
              <a:rPr lang="en-US" dirty="0" err="1"/>
              <a:t>pratnji</a:t>
            </a:r>
            <a:r>
              <a:rPr lang="en-US" dirty="0"/>
              <a:t> </a:t>
            </a:r>
            <a:r>
              <a:rPr lang="en-US" dirty="0" err="1"/>
              <a:t>nastavnika</a:t>
            </a:r>
            <a:r>
              <a:rPr lang="en-US" dirty="0"/>
              <a:t>. </a:t>
            </a:r>
            <a:r>
              <a:rPr lang="en-US" dirty="0" err="1" smtClean="0"/>
              <a:t>Ve</a:t>
            </a:r>
            <a:r>
              <a:rPr lang="hr-HR" dirty="0" smtClean="0"/>
              <a:t>č</a:t>
            </a:r>
            <a:r>
              <a:rPr lang="en-US" dirty="0" smtClean="0"/>
              <a:t>era </a:t>
            </a:r>
            <a:r>
              <a:rPr lang="en-US" dirty="0"/>
              <a:t>je </a:t>
            </a:r>
            <a:r>
              <a:rPr lang="en-US" dirty="0" err="1" smtClean="0"/>
              <a:t>predvi</a:t>
            </a:r>
            <a:r>
              <a:rPr lang="hr-HR" dirty="0" smtClean="0"/>
              <a:t>đ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smtClean="0"/>
              <a:t>18</a:t>
            </a:r>
            <a:r>
              <a:rPr lang="hr-HR" dirty="0" smtClean="0"/>
              <a:t>:</a:t>
            </a:r>
            <a:r>
              <a:rPr lang="en-US" dirty="0" smtClean="0"/>
              <a:t>30</a:t>
            </a:r>
            <a:r>
              <a:rPr lang="en-US" dirty="0"/>
              <a:t>. Program </a:t>
            </a:r>
            <a:r>
              <a:rPr lang="en-US" dirty="0" err="1"/>
              <a:t>prvoga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 smtClean="0"/>
              <a:t>zavr</a:t>
            </a:r>
            <a:r>
              <a:rPr lang="hr-HR" dirty="0" smtClean="0"/>
              <a:t>š</a:t>
            </a:r>
            <a:r>
              <a:rPr lang="en-US" dirty="0" err="1" smtClean="0"/>
              <a:t>ava</a:t>
            </a:r>
            <a:r>
              <a:rPr lang="en-US" dirty="0" smtClean="0"/>
              <a:t> </a:t>
            </a:r>
            <a:r>
              <a:rPr lang="en-US" dirty="0" err="1"/>
              <a:t>fakultativnom</a:t>
            </a:r>
            <a:r>
              <a:rPr lang="en-US" dirty="0"/>
              <a:t> </a:t>
            </a:r>
            <a:r>
              <a:rPr lang="en-US" dirty="0" err="1" smtClean="0"/>
              <a:t>aktivno</a:t>
            </a:r>
            <a:r>
              <a:rPr lang="hr-HR" dirty="0" smtClean="0"/>
              <a:t>š</a:t>
            </a:r>
            <a:r>
              <a:rPr lang="en-US" dirty="0" err="1" smtClean="0"/>
              <a:t>ću</a:t>
            </a:r>
            <a:r>
              <a:rPr lang="en-US" dirty="0"/>
              <a:t>: </a:t>
            </a:r>
            <a:r>
              <a:rPr lang="en-US" dirty="0" err="1" smtClean="0"/>
              <a:t>disko</a:t>
            </a:r>
            <a:r>
              <a:rPr lang="en-US" dirty="0" smtClean="0"/>
              <a:t>-</a:t>
            </a:r>
            <a:r>
              <a:rPr lang="en-US" dirty="0" err="1" smtClean="0"/>
              <a:t>ve</a:t>
            </a:r>
            <a:r>
              <a:rPr lang="hr-HR" dirty="0"/>
              <a:t>č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/>
              <a:t>od</a:t>
            </a:r>
            <a:r>
              <a:rPr lang="en-US" dirty="0"/>
              <a:t> </a:t>
            </a:r>
            <a:r>
              <a:rPr lang="en-US" dirty="0" smtClean="0"/>
              <a:t>19</a:t>
            </a:r>
            <a:r>
              <a:rPr lang="hr-HR" dirty="0" smtClean="0"/>
              <a:t>:</a:t>
            </a:r>
            <a:r>
              <a:rPr lang="en-US" dirty="0" smtClean="0"/>
              <a:t>00 </a:t>
            </a:r>
            <a:r>
              <a:rPr lang="en-US" dirty="0"/>
              <a:t>do </a:t>
            </a:r>
            <a:r>
              <a:rPr lang="en-US" dirty="0" smtClean="0"/>
              <a:t>22</a:t>
            </a:r>
            <a:r>
              <a:rPr lang="hr-HR" dirty="0" smtClean="0"/>
              <a:t>:</a:t>
            </a:r>
            <a:r>
              <a:rPr lang="en-US" dirty="0" smtClean="0"/>
              <a:t>00</a:t>
            </a:r>
            <a:endParaRPr lang="hr-HR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hr-HR" u="sng" dirty="0" smtClean="0"/>
              <a:t>PLAN I PROGRAM</a:t>
            </a:r>
            <a:endParaRPr lang="hr-HR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10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Tijekom</a:t>
            </a:r>
            <a:r>
              <a:rPr lang="en-US" dirty="0" smtClean="0"/>
              <a:t> </a:t>
            </a:r>
            <a:r>
              <a:rPr lang="en-US" dirty="0" err="1" smtClean="0"/>
              <a:t>drugoga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borav</a:t>
            </a:r>
            <a:r>
              <a:rPr lang="hr-HR" dirty="0" smtClean="0"/>
              <a:t>k</a:t>
            </a:r>
            <a:r>
              <a:rPr lang="en-US" dirty="0" smtClean="0"/>
              <a:t>a</a:t>
            </a:r>
            <a:r>
              <a:rPr lang="hr-HR" dirty="0" smtClean="0"/>
              <a:t> </a:t>
            </a:r>
            <a:r>
              <a:rPr lang="hr-HR" b="1" dirty="0" smtClean="0"/>
              <a:t>(13.05.)</a:t>
            </a:r>
            <a:r>
              <a:rPr lang="en-US" b="1" dirty="0" smtClean="0"/>
              <a:t> </a:t>
            </a:r>
            <a:r>
              <a:rPr lang="en-US" dirty="0" smtClean="0"/>
              <a:t>u</a:t>
            </a:r>
            <a:r>
              <a:rPr lang="hr-HR" dirty="0" smtClean="0"/>
              <a:t>č</a:t>
            </a:r>
            <a:r>
              <a:rPr lang="en-US" dirty="0" err="1" smtClean="0"/>
              <a:t>enici</a:t>
            </a:r>
            <a:r>
              <a:rPr lang="en-US" dirty="0" smtClean="0"/>
              <a:t> </a:t>
            </a:r>
            <a:r>
              <a:rPr lang="en-US" dirty="0" err="1" smtClean="0"/>
              <a:t>posjećuju</a:t>
            </a:r>
            <a:r>
              <a:rPr lang="en-US" dirty="0" smtClean="0"/>
              <a:t> </a:t>
            </a:r>
            <a:r>
              <a:rPr lang="hr-HR" dirty="0" smtClean="0"/>
              <a:t>m</a:t>
            </a:r>
            <a:r>
              <a:rPr lang="en-US" dirty="0" err="1" smtClean="0"/>
              <a:t>emorijalne</a:t>
            </a:r>
            <a:r>
              <a:rPr lang="en-US" dirty="0" smtClean="0"/>
              <a:t> </a:t>
            </a:r>
            <a:r>
              <a:rPr lang="en-US" dirty="0" err="1" smtClean="0"/>
              <a:t>lokacije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hr-HR" dirty="0" smtClean="0"/>
              <a:t>š</a:t>
            </a:r>
            <a:r>
              <a:rPr lang="en-US" dirty="0" err="1" smtClean="0"/>
              <a:t>irem</a:t>
            </a:r>
            <a:r>
              <a:rPr lang="en-US" dirty="0" smtClean="0"/>
              <a:t> </a:t>
            </a:r>
            <a:r>
              <a:rPr lang="en-US" dirty="0" err="1" smtClean="0"/>
              <a:t>podru</a:t>
            </a:r>
            <a:r>
              <a:rPr lang="hr-HR" dirty="0" smtClean="0"/>
              <a:t>č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grada</a:t>
            </a:r>
            <a:r>
              <a:rPr lang="en-US" dirty="0" smtClean="0"/>
              <a:t> </a:t>
            </a:r>
            <a:r>
              <a:rPr lang="en-US" dirty="0" err="1" smtClean="0"/>
              <a:t>Vukovara</a:t>
            </a:r>
            <a:r>
              <a:rPr lang="en-US" dirty="0" smtClean="0"/>
              <a:t>. Dan </a:t>
            </a:r>
            <a:r>
              <a:rPr lang="en-US" dirty="0" err="1" smtClean="0"/>
              <a:t>zapo</a:t>
            </a:r>
            <a:r>
              <a:rPr lang="hr-HR" dirty="0" smtClean="0"/>
              <a:t>č</a:t>
            </a:r>
            <a:r>
              <a:rPr lang="en-US" dirty="0" err="1" smtClean="0"/>
              <a:t>inje</a:t>
            </a:r>
            <a:r>
              <a:rPr lang="en-US" dirty="0" smtClean="0"/>
              <a:t> </a:t>
            </a:r>
            <a:r>
              <a:rPr lang="en-US" dirty="0" err="1" smtClean="0"/>
              <a:t>doru</a:t>
            </a:r>
            <a:r>
              <a:rPr lang="hr-HR" dirty="0" smtClean="0"/>
              <a:t>č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je </a:t>
            </a:r>
            <a:r>
              <a:rPr lang="en-US" dirty="0" err="1" smtClean="0"/>
              <a:t>predvi</a:t>
            </a:r>
            <a:r>
              <a:rPr lang="hr-HR" dirty="0" smtClean="0"/>
              <a:t>đ</a:t>
            </a:r>
            <a:r>
              <a:rPr lang="en-US" dirty="0" smtClean="0"/>
              <a:t>en u </a:t>
            </a:r>
            <a:r>
              <a:rPr lang="en-US" dirty="0" smtClean="0"/>
              <a:t>8</a:t>
            </a:r>
            <a:r>
              <a:rPr lang="hr-HR" dirty="0" smtClean="0"/>
              <a:t>:</a:t>
            </a:r>
            <a:r>
              <a:rPr lang="en-US" dirty="0" smtClean="0"/>
              <a:t>30</a:t>
            </a:r>
            <a:r>
              <a:rPr lang="en-US" dirty="0" smtClean="0"/>
              <a:t>, a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smtClean="0"/>
              <a:t>9</a:t>
            </a:r>
            <a:r>
              <a:rPr lang="hr-HR" dirty="0" smtClean="0"/>
              <a:t>:</a:t>
            </a:r>
            <a:r>
              <a:rPr lang="en-US" dirty="0" smtClean="0"/>
              <a:t>30 </a:t>
            </a:r>
            <a:r>
              <a:rPr lang="en-US" dirty="0" smtClean="0"/>
              <a:t>u</a:t>
            </a:r>
            <a:r>
              <a:rPr lang="hr-HR" dirty="0" smtClean="0"/>
              <a:t>č</a:t>
            </a:r>
            <a:r>
              <a:rPr lang="en-US" dirty="0" err="1" smtClean="0"/>
              <a:t>enici</a:t>
            </a:r>
            <a:r>
              <a:rPr lang="en-US" dirty="0" smtClean="0"/>
              <a:t> </a:t>
            </a:r>
            <a:r>
              <a:rPr lang="en-US" dirty="0" err="1" smtClean="0"/>
              <a:t>obilaze</a:t>
            </a:r>
            <a:r>
              <a:rPr lang="en-US" dirty="0" smtClean="0"/>
              <a:t> </a:t>
            </a:r>
            <a:r>
              <a:rPr lang="en-US" dirty="0" err="1" smtClean="0"/>
              <a:t>memorijalne</a:t>
            </a:r>
            <a:r>
              <a:rPr lang="en-US" dirty="0" smtClean="0"/>
              <a:t>  </a:t>
            </a:r>
            <a:r>
              <a:rPr lang="en-US" dirty="0" err="1" smtClean="0"/>
              <a:t>lokacije</a:t>
            </a:r>
            <a:endParaRPr lang="hr-HR" dirty="0" smtClean="0"/>
          </a:p>
          <a:p>
            <a:pPr algn="just"/>
            <a:r>
              <a:rPr lang="en-US" dirty="0" err="1" smtClean="0"/>
              <a:t>Programom</a:t>
            </a:r>
            <a:r>
              <a:rPr lang="en-US" dirty="0" smtClean="0"/>
              <a:t>  </a:t>
            </a:r>
            <a:r>
              <a:rPr lang="en-US" dirty="0" err="1" smtClean="0"/>
              <a:t>drugoga</a:t>
            </a:r>
            <a:r>
              <a:rPr lang="en-US" dirty="0" smtClean="0"/>
              <a:t>  </a:t>
            </a:r>
            <a:r>
              <a:rPr lang="en-US" dirty="0" err="1" smtClean="0"/>
              <a:t>dana</a:t>
            </a:r>
            <a:r>
              <a:rPr lang="en-US" dirty="0" smtClean="0"/>
              <a:t>  </a:t>
            </a:r>
            <a:r>
              <a:rPr lang="en-US" dirty="0" err="1" smtClean="0"/>
              <a:t>ru</a:t>
            </a:r>
            <a:r>
              <a:rPr lang="hr-HR" dirty="0" smtClean="0"/>
              <a:t>č</a:t>
            </a:r>
            <a:r>
              <a:rPr lang="en-US" dirty="0" err="1" smtClean="0"/>
              <a:t>ak</a:t>
            </a:r>
            <a:r>
              <a:rPr lang="en-US" dirty="0" smtClean="0"/>
              <a:t> je  </a:t>
            </a:r>
            <a:r>
              <a:rPr lang="en-US" dirty="0" err="1" smtClean="0"/>
              <a:t>predvi</a:t>
            </a:r>
            <a:r>
              <a:rPr lang="hr-HR" dirty="0" smtClean="0"/>
              <a:t>đ</a:t>
            </a:r>
            <a:r>
              <a:rPr lang="en-US" dirty="0" smtClean="0"/>
              <a:t>en  </a:t>
            </a:r>
            <a:r>
              <a:rPr lang="en-US" dirty="0" err="1" smtClean="0"/>
              <a:t>za</a:t>
            </a:r>
            <a:r>
              <a:rPr lang="en-US" dirty="0" smtClean="0"/>
              <a:t>  </a:t>
            </a:r>
            <a:r>
              <a:rPr lang="en-US" dirty="0" smtClean="0"/>
              <a:t>14</a:t>
            </a:r>
            <a:r>
              <a:rPr lang="hr-HR" dirty="0" smtClean="0"/>
              <a:t>:</a:t>
            </a:r>
            <a:r>
              <a:rPr lang="en-US" dirty="0" smtClean="0"/>
              <a:t>00</a:t>
            </a:r>
            <a:r>
              <a:rPr lang="en-US" dirty="0" smtClean="0"/>
              <a:t>. </a:t>
            </a:r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 err="1" smtClean="0"/>
              <a:t>ru</a:t>
            </a:r>
            <a:r>
              <a:rPr lang="hr-HR" dirty="0" smtClean="0"/>
              <a:t>č</a:t>
            </a:r>
            <a:r>
              <a:rPr lang="en-US" dirty="0" smtClean="0"/>
              <a:t>ka</a:t>
            </a:r>
            <a:r>
              <a:rPr lang="hr-HR" dirty="0" smtClean="0"/>
              <a:t> učenicima će biti podjeljeni lunch paketi. Posjet učenika završava Školom mira i kvizom za učenike, aktivnosti koje traju od 15:15 do </a:t>
            </a:r>
            <a:r>
              <a:rPr lang="hr-HR" dirty="0" smtClean="0"/>
              <a:t>16:00</a:t>
            </a:r>
          </a:p>
          <a:p>
            <a:pPr algn="just"/>
            <a:r>
              <a:rPr lang="hr-HR" dirty="0" smtClean="0"/>
              <a:t>Važno: </a:t>
            </a:r>
            <a:r>
              <a:rPr lang="hr-HR" b="1" u="sng" dirty="0" smtClean="0"/>
              <a:t>učenici trebaju ponijeti svoje ručnike</a:t>
            </a:r>
            <a:endParaRPr lang="hr-HR" b="1" u="sng" dirty="0" smtClean="0"/>
          </a:p>
          <a:p>
            <a:r>
              <a:rPr lang="hr-HR" b="1" dirty="0" smtClean="0"/>
              <a:t>Povratak za Zadar: </a:t>
            </a:r>
            <a:r>
              <a:rPr lang="hr-HR" b="1" u="sng" dirty="0" smtClean="0"/>
              <a:t>13.05.2017. u 16:00 </a:t>
            </a:r>
            <a:r>
              <a:rPr lang="hr-HR" b="1" dirty="0" smtClean="0"/>
              <a:t>iz Vukovara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u="sng" dirty="0" smtClean="0"/>
              <a:t>Kućni red Hostela </a:t>
            </a:r>
            <a:r>
              <a:rPr lang="hr-HR" i="1" u="sng" dirty="0" smtClean="0"/>
              <a:t>Dubrovnik</a:t>
            </a:r>
            <a:endParaRPr lang="hr-HR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86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r-HR" dirty="0"/>
              <a:t> </a:t>
            </a:r>
          </a:p>
          <a:p>
            <a:pPr lvl="0" algn="just"/>
            <a:r>
              <a:rPr lang="hr-HR" dirty="0"/>
              <a:t>Svaki gost dužan je </a:t>
            </a:r>
            <a:r>
              <a:rPr lang="hr-HR" b="1" dirty="0"/>
              <a:t>identifikacijskim dokumentom prijaviti boravak</a:t>
            </a:r>
            <a:r>
              <a:rPr lang="hr-HR" dirty="0"/>
              <a:t> na recepciji hostela. Dokument se vraća nakon upisa u knjigu </a:t>
            </a:r>
            <a:r>
              <a:rPr lang="hr-HR" dirty="0" smtClean="0"/>
              <a:t>gostiju</a:t>
            </a:r>
            <a:endParaRPr lang="hr-HR" dirty="0"/>
          </a:p>
          <a:p>
            <a:pPr lvl="0" algn="just"/>
            <a:r>
              <a:rPr lang="hr-HR" b="1" dirty="0"/>
              <a:t>Radno je vrijeme recepcije 0-24 h. </a:t>
            </a:r>
            <a:r>
              <a:rPr lang="hr-HR" b="1" dirty="0" smtClean="0"/>
              <a:t>Broj </a:t>
            </a:r>
            <a:r>
              <a:rPr lang="hr-HR" b="1" dirty="0"/>
              <a:t>telefona </a:t>
            </a:r>
            <a:r>
              <a:rPr lang="hr-HR" b="1" dirty="0" smtClean="0"/>
              <a:t>recepcije: 032/639-560</a:t>
            </a:r>
            <a:endParaRPr lang="hr-HR" b="1" dirty="0"/>
          </a:p>
          <a:p>
            <a:pPr lvl="0" algn="just"/>
            <a:r>
              <a:rPr lang="hr-HR" dirty="0"/>
              <a:t>Osobama koje </a:t>
            </a:r>
            <a:r>
              <a:rPr lang="hr-HR" b="1" dirty="0"/>
              <a:t>nisu gosti hostela nije dopušten ulazak </a:t>
            </a:r>
            <a:r>
              <a:rPr lang="hr-HR" dirty="0"/>
              <a:t>u </a:t>
            </a:r>
            <a:r>
              <a:rPr lang="hr-HR" dirty="0" smtClean="0"/>
              <a:t>sobe/spavaonice</a:t>
            </a:r>
            <a:endParaRPr lang="hr-HR" dirty="0"/>
          </a:p>
          <a:p>
            <a:pPr lvl="0" algn="just"/>
            <a:r>
              <a:rPr lang="hr-HR" dirty="0"/>
              <a:t>U objektu </a:t>
            </a:r>
            <a:r>
              <a:rPr lang="hr-HR" b="1" dirty="0"/>
              <a:t>nije dopušteno pušenje, konzumiranje alkohola ili bilo kojih drugih opijata. </a:t>
            </a:r>
            <a:r>
              <a:rPr lang="hr-HR" dirty="0"/>
              <a:t>Alkoholiziranim osobama i osobama pod utjecajem droga nije dopušten boravak u </a:t>
            </a:r>
            <a:r>
              <a:rPr lang="hr-HR" dirty="0" smtClean="0"/>
              <a:t>hostelu</a:t>
            </a:r>
            <a:endParaRPr lang="hr-HR" dirty="0"/>
          </a:p>
          <a:p>
            <a:pPr lvl="0" algn="just"/>
            <a:r>
              <a:rPr lang="hr-HR" dirty="0"/>
              <a:t>U sobe/spavaonice </a:t>
            </a:r>
            <a:r>
              <a:rPr lang="hr-HR" b="1" dirty="0"/>
              <a:t>nije dopušteno unositi oružje, lako zapaljive i eksplozivne tvar</a:t>
            </a:r>
            <a:r>
              <a:rPr lang="hr-HR" dirty="0"/>
              <a:t>i i tvari s jakim ili neugodnim </a:t>
            </a:r>
            <a:r>
              <a:rPr lang="hr-HR" dirty="0" smtClean="0"/>
              <a:t>mirisom</a:t>
            </a:r>
            <a:endParaRPr lang="hr-HR" dirty="0"/>
          </a:p>
          <a:p>
            <a:pPr lvl="0" algn="just"/>
            <a:r>
              <a:rPr lang="hr-HR" dirty="0"/>
              <a:t>Nije dopušteno uvoditi kućne </a:t>
            </a:r>
            <a:r>
              <a:rPr lang="hr-HR" dirty="0" smtClean="0"/>
              <a:t>ljubimce</a:t>
            </a:r>
            <a:endParaRPr lang="hr-HR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u="sng" dirty="0" smtClean="0"/>
              <a:t>Kućni red Hostela </a:t>
            </a:r>
            <a:r>
              <a:rPr lang="hr-HR" i="1" u="sng" dirty="0" smtClean="0"/>
              <a:t>Dubrovnik</a:t>
            </a:r>
            <a:endParaRPr lang="hr-HR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181600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hr-HR" dirty="0" smtClean="0"/>
              <a:t>Tijekom boravka u hostelu obvezno je primjereno se ponašati, što ukratko znači biti pristojan, tolerantan, moguće sukobe rješavati na nenasilan način uz razgovor s voditeljicom/voditeljem te </a:t>
            </a:r>
            <a:r>
              <a:rPr lang="hr-HR" b="1" dirty="0" smtClean="0"/>
              <a:t>poštivati pravila ponašanja</a:t>
            </a:r>
          </a:p>
          <a:p>
            <a:pPr lvl="0" algn="just"/>
            <a:r>
              <a:rPr lang="hr-HR" dirty="0" smtClean="0"/>
              <a:t>Molimo da </a:t>
            </a:r>
            <a:r>
              <a:rPr lang="hr-HR" b="1" dirty="0" smtClean="0"/>
              <a:t>racionalno rabite energiju </a:t>
            </a:r>
            <a:r>
              <a:rPr lang="hr-HR" dirty="0" smtClean="0"/>
              <a:t>(zatvorite slavine, gasite rasvjetu i druga električna trošila)</a:t>
            </a:r>
          </a:p>
          <a:p>
            <a:pPr lvl="0" algn="just"/>
            <a:r>
              <a:rPr lang="hr-HR" dirty="0" smtClean="0"/>
              <a:t>Molimo da se u javnim prostorijama hostela </a:t>
            </a:r>
            <a:r>
              <a:rPr lang="hr-HR" b="1" dirty="0" smtClean="0"/>
              <a:t>ne krećete u neprikladnoj odjeći</a:t>
            </a:r>
          </a:p>
          <a:p>
            <a:pPr lvl="0" algn="just"/>
            <a:r>
              <a:rPr lang="hr-HR" dirty="0" smtClean="0"/>
              <a:t>Sve eventualne </a:t>
            </a:r>
            <a:r>
              <a:rPr lang="hr-HR" b="1" dirty="0" smtClean="0"/>
              <a:t>tehničke nedostatke</a:t>
            </a:r>
            <a:r>
              <a:rPr lang="hr-HR" dirty="0" smtClean="0"/>
              <a:t>, kvarove i nastalu štetu molimo da </a:t>
            </a:r>
            <a:r>
              <a:rPr lang="hr-HR" b="1" dirty="0" smtClean="0"/>
              <a:t>prijavite na recepciji</a:t>
            </a:r>
          </a:p>
          <a:p>
            <a:pPr lvl="0" algn="just"/>
            <a:r>
              <a:rPr lang="hr-HR" dirty="0" smtClean="0"/>
              <a:t>Nije dopušteno uništavanje i iznošenje hotelskog inventara i posteljine iz sobe/spavaonice. </a:t>
            </a:r>
            <a:r>
              <a:rPr lang="hr-HR" b="1" dirty="0" smtClean="0"/>
              <a:t>Svako oštećenje koje gost namjerno ili nenamjerno učini na hostelskom inventaru bit će istome naplaćeno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u="sng" dirty="0" smtClean="0"/>
              <a:t>Kućni red Hostela </a:t>
            </a:r>
            <a:r>
              <a:rPr lang="hr-HR" i="1" u="sng" dirty="0" smtClean="0"/>
              <a:t>Dubrovnik</a:t>
            </a:r>
            <a:endParaRPr lang="hr-HR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hr-HR" sz="3800" b="1" dirty="0" smtClean="0"/>
              <a:t>Nije dopušteno iznošenje </a:t>
            </a:r>
            <a:r>
              <a:rPr lang="hr-HR" sz="3800" dirty="0" smtClean="0"/>
              <a:t>higijenskog pribora iz kupaonica (sapun, toaletni papir i sl.).</a:t>
            </a:r>
          </a:p>
          <a:p>
            <a:pPr lvl="0" algn="just"/>
            <a:r>
              <a:rPr lang="hr-HR" sz="3800" b="1" dirty="0" smtClean="0"/>
              <a:t>Nije dopušteno vikom</a:t>
            </a:r>
            <a:r>
              <a:rPr lang="hr-HR" sz="3800" dirty="0" smtClean="0"/>
              <a:t>, glasnom uporabom uređaja za reprodukciju slike i zvuka i drugim sličnim postupcima narušavati mir u hostelu, posebno u razdoblju od </a:t>
            </a:r>
            <a:r>
              <a:rPr lang="hr-HR" sz="3800" b="1" dirty="0" smtClean="0"/>
              <a:t>23 do 7 sati</a:t>
            </a:r>
            <a:r>
              <a:rPr lang="hr-HR" sz="3800" dirty="0" smtClean="0"/>
              <a:t>, odnosno za vrijeme noćnog mira</a:t>
            </a:r>
            <a:r>
              <a:rPr lang="hr-HR" sz="3800" dirty="0" smtClean="0"/>
              <a:t>.</a:t>
            </a:r>
            <a:endParaRPr lang="hr-HR" sz="3800" dirty="0" smtClean="0"/>
          </a:p>
          <a:p>
            <a:pPr algn="just"/>
            <a:r>
              <a:rPr lang="hr-HR" sz="3800" dirty="0" smtClean="0"/>
              <a:t>U istom razdoblju zaključavaju se vrata hostela.</a:t>
            </a:r>
          </a:p>
          <a:p>
            <a:pPr lvl="0" algn="just"/>
            <a:r>
              <a:rPr lang="hr-HR" sz="3800" b="1" dirty="0" smtClean="0"/>
              <a:t>Nije dopušteno korištenje </a:t>
            </a:r>
            <a:r>
              <a:rPr lang="hr-HR" sz="3800" dirty="0" smtClean="0"/>
              <a:t>glačala, električnih grijalica i ostalih </a:t>
            </a:r>
            <a:r>
              <a:rPr lang="hr-HR" sz="3800" b="1" dirty="0" smtClean="0"/>
              <a:t>grijaćih tijela u </a:t>
            </a:r>
            <a:r>
              <a:rPr lang="hr-HR" sz="3800" b="1" dirty="0" smtClean="0"/>
              <a:t>sobama</a:t>
            </a:r>
            <a:endParaRPr lang="hr-HR" sz="3800" b="1" dirty="0" smtClean="0"/>
          </a:p>
          <a:p>
            <a:pPr lvl="0" algn="just"/>
            <a:r>
              <a:rPr lang="hr-HR" sz="3800" dirty="0" smtClean="0"/>
              <a:t>Spavaonice u hostelu su višekrevetne pa je </a:t>
            </a:r>
            <a:r>
              <a:rPr lang="hr-HR" sz="3800" b="1" dirty="0" smtClean="0"/>
              <a:t>nužna urednost </a:t>
            </a:r>
            <a:r>
              <a:rPr lang="hr-HR" sz="3800" dirty="0" smtClean="0"/>
              <a:t>svakog gosta radi održavanja čistoće. Svako jutro treba spremiti krevet.</a:t>
            </a:r>
          </a:p>
          <a:p>
            <a:pPr lvl="0" algn="just"/>
            <a:r>
              <a:rPr lang="hr-HR" sz="3800" b="1" dirty="0" smtClean="0"/>
              <a:t>Pri korištenju sanitarija </a:t>
            </a:r>
            <a:r>
              <a:rPr lang="hr-HR" sz="3800" dirty="0" smtClean="0"/>
              <a:t>(umivaonik, tuš, WC) potrebno ih je </a:t>
            </a:r>
            <a:r>
              <a:rPr lang="hr-HR" sz="3800" b="1" dirty="0" smtClean="0"/>
              <a:t>ostaviti urednima i </a:t>
            </a:r>
            <a:r>
              <a:rPr lang="hr-HR" sz="3800" b="1" dirty="0" smtClean="0"/>
              <a:t>čistima</a:t>
            </a:r>
            <a:endParaRPr lang="hr-HR" sz="3800" b="1" dirty="0" smtClean="0"/>
          </a:p>
          <a:p>
            <a:pPr lvl="0" algn="just"/>
            <a:r>
              <a:rPr lang="hr-HR" sz="3800" dirty="0" smtClean="0"/>
              <a:t>Molimo da vodite brigu o urednosti okoliša hostela, a </a:t>
            </a:r>
            <a:r>
              <a:rPr lang="hr-HR" sz="3800" b="1" dirty="0" smtClean="0"/>
              <a:t>smeće odlažete u koševe ili </a:t>
            </a:r>
            <a:r>
              <a:rPr lang="hr-HR" sz="3800" b="1" dirty="0" smtClean="0"/>
              <a:t>kontejnere</a:t>
            </a:r>
            <a:endParaRPr lang="hr-HR" sz="3800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u="sng" dirty="0" smtClean="0"/>
              <a:t>Kućni red Hostela </a:t>
            </a:r>
            <a:r>
              <a:rPr lang="hr-HR" i="1" u="sng" dirty="0" smtClean="0"/>
              <a:t>Dubrovnik</a:t>
            </a:r>
            <a:endParaRPr lang="hr-HR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105400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hr-HR" dirty="0" smtClean="0"/>
              <a:t>Kad izlazite iz sobe, molimo vas da </a:t>
            </a:r>
            <a:r>
              <a:rPr lang="hr-HR" b="1" dirty="0" smtClean="0"/>
              <a:t>zaključate sobu i zatvorite prozore, a ključ ostavite na recepciji</a:t>
            </a:r>
            <a:r>
              <a:rPr lang="hr-HR" dirty="0" smtClean="0"/>
              <a:t>. Eventualni će se gubitak ključa naplatiti</a:t>
            </a:r>
          </a:p>
          <a:p>
            <a:pPr lvl="0" algn="just"/>
            <a:r>
              <a:rPr lang="hr-HR" dirty="0" smtClean="0"/>
              <a:t>Vrijedne stvari i </a:t>
            </a:r>
            <a:r>
              <a:rPr lang="hr-HR" b="1" dirty="0" smtClean="0"/>
              <a:t>novac možete dati na čuvanje na recepciji</a:t>
            </a:r>
            <a:r>
              <a:rPr lang="hr-HR" dirty="0" smtClean="0"/>
              <a:t>. Prilikom predaje potrebno je ispuniti obrazac s popisom stvari. Ako to ne učinite, </a:t>
            </a:r>
            <a:r>
              <a:rPr lang="hr-HR" dirty="0" smtClean="0"/>
              <a:t>hostel ni škola </a:t>
            </a:r>
            <a:r>
              <a:rPr lang="hr-HR" dirty="0" smtClean="0"/>
              <a:t>nije odgovoran za eventualni gubitak</a:t>
            </a:r>
          </a:p>
          <a:p>
            <a:pPr lvl="0" algn="just"/>
            <a:r>
              <a:rPr lang="hr-HR" dirty="0" smtClean="0"/>
              <a:t>U slučaju požara </a:t>
            </a:r>
            <a:r>
              <a:rPr lang="hr-HR" b="1" dirty="0" smtClean="0"/>
              <a:t>proučite plan evakuacije </a:t>
            </a:r>
            <a:r>
              <a:rPr lang="hr-HR" dirty="0" smtClean="0"/>
              <a:t>koji se nalazi u hodniku na svim katovima zgrade. Također vas molimo da u slučaju požara odmah obavijestite recepciju</a:t>
            </a:r>
          </a:p>
          <a:p>
            <a:pPr lvl="0" algn="just"/>
            <a:r>
              <a:rPr lang="hr-HR" dirty="0" smtClean="0"/>
              <a:t>Tijekom boravka u hostelu </a:t>
            </a:r>
            <a:r>
              <a:rPr lang="hr-HR" b="1" dirty="0" smtClean="0"/>
              <a:t>recepcija vam stoji na raspolaganju</a:t>
            </a:r>
            <a:r>
              <a:rPr lang="hr-HR" dirty="0" smtClean="0"/>
              <a:t> za sve informacije i pomoć koju trebate</a:t>
            </a:r>
          </a:p>
          <a:p>
            <a:pPr lvl="0" algn="just"/>
            <a:r>
              <a:rPr lang="hr-HR" dirty="0" smtClean="0"/>
              <a:t>Knjiga prigovora nalazi se na recepciji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842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TERENSKA NASTAVA OŠ ZADARSKI OTOCI U VUKOVARU 11. - 13.05.2017.</vt:lpstr>
      <vt:lpstr>11. - 13. svibnja 2017.</vt:lpstr>
      <vt:lpstr>MCDR VUKOVAR</vt:lpstr>
      <vt:lpstr>PLAN I PROGRAM</vt:lpstr>
      <vt:lpstr>PLAN I PROGRAM</vt:lpstr>
      <vt:lpstr>Kućni red Hostela Dubrovnik</vt:lpstr>
      <vt:lpstr>Kućni red Hostela Dubrovnik</vt:lpstr>
      <vt:lpstr>Kućni red Hostela Dubrovnik</vt:lpstr>
      <vt:lpstr>Kućni red Hostela Dubrovnik</vt:lpstr>
      <vt:lpstr>HOSTEL DUBROVNIK</vt:lpstr>
      <vt:lpstr>Slide 11</vt:lpstr>
      <vt:lpstr>TERENSKA NASTAVA OŠ ZADARSKI OTOCI U VUKOVARU 11. - 13.05.2017.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TERENSKA NASTAVA OŠ ZADARSKI OTOCI U VUKOVARU 11. - 13.05.2017.</dc:title>
  <dc:creator>Josip_zd</dc:creator>
  <cp:lastModifiedBy>Josip_zd</cp:lastModifiedBy>
  <cp:revision>21</cp:revision>
  <dcterms:created xsi:type="dcterms:W3CDTF">2006-08-16T00:00:00Z</dcterms:created>
  <dcterms:modified xsi:type="dcterms:W3CDTF">2017-05-02T08:30:27Z</dcterms:modified>
</cp:coreProperties>
</file>